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293616" y="2229437"/>
            <a:ext cx="5221734" cy="1426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3293616" y="3799643"/>
            <a:ext cx="5221734" cy="168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742188" y="2889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B2446526-1079-434F-A557-D3DCD860B44B}" type="datetimeFigureOut">
              <a:rPr lang="es-CO" smtClean="0"/>
              <a:pPr/>
              <a:t>7/03/2018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278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638" y="421028"/>
            <a:ext cx="8096436" cy="910622"/>
          </a:xfrm>
        </p:spPr>
        <p:txBody>
          <a:bodyPr anchor="b">
            <a:normAutofit/>
          </a:bodyPr>
          <a:lstStyle>
            <a:lvl1pPr algn="ctr">
              <a:defRPr sz="3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638" y="1489153"/>
            <a:ext cx="809643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34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82" y="347371"/>
            <a:ext cx="8290911" cy="1426327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" y="1917577"/>
            <a:ext cx="8290911" cy="168675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9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9395"/>
            <a:ext cx="7886700" cy="1428659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5698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26005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61" y="169818"/>
            <a:ext cx="7886700" cy="13038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161" y="1679022"/>
            <a:ext cx="3886200" cy="286634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661" y="1679022"/>
            <a:ext cx="3886200" cy="286634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1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71882"/>
            <a:ext cx="3868340" cy="7490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10035"/>
            <a:ext cx="3868340" cy="304504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71882"/>
            <a:ext cx="3887391" cy="7490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10035"/>
            <a:ext cx="3887391" cy="304504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1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24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7886700" cy="9365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86757"/>
            <a:ext cx="4629150" cy="41742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86757"/>
            <a:ext cx="2949178" cy="41822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76895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98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93616" y="2229437"/>
            <a:ext cx="5221734" cy="1426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3616" y="3799643"/>
            <a:ext cx="5221734" cy="1686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42188" y="1863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2"/>
                </a:solidFill>
              </a:defRPr>
            </a:lvl1pPr>
          </a:lstStyle>
          <a:p>
            <a:fld id="{B2446526-1079-434F-A557-D3DCD860B44B}" type="datetimeFigureOut">
              <a:rPr lang="es-CO" smtClean="0"/>
              <a:pPr/>
              <a:t>7/03/2018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7081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000" b="1" kern="1200" dirty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3615" y="3312543"/>
            <a:ext cx="5367305" cy="655607"/>
          </a:xfrm>
        </p:spPr>
        <p:txBody>
          <a:bodyPr>
            <a:noAutofit/>
          </a:bodyPr>
          <a:lstStyle/>
          <a:p>
            <a:r>
              <a:rPr lang="es-CO" sz="5000" dirty="0" smtClean="0"/>
              <a:t>Título Presentación</a:t>
            </a:r>
            <a:endParaRPr lang="es-CO" sz="5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398807" y="3968150"/>
            <a:ext cx="4994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err="1"/>
              <a:t>Lorem</a:t>
            </a:r>
            <a:r>
              <a:rPr lang="es-CO" b="1" dirty="0"/>
              <a:t> </a:t>
            </a:r>
            <a:r>
              <a:rPr lang="es-CO" b="1" dirty="0" err="1"/>
              <a:t>Ipsum</a:t>
            </a:r>
            <a:r>
              <a:rPr lang="es-CO" dirty="0"/>
              <a:t> es simplemente el texto de relleno de las imprentas y archivos de texto.</a:t>
            </a:r>
          </a:p>
        </p:txBody>
      </p:sp>
    </p:spTree>
    <p:extLst>
      <p:ext uri="{BB962C8B-B14F-4D97-AF65-F5344CB8AC3E}">
        <p14:creationId xmlns:p14="http://schemas.microsoft.com/office/powerpoint/2010/main" val="19718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61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9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Institucional 2018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Plantilla Institucional 2018</vt:lpstr>
      <vt:lpstr>Título Presentación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María Paulina Ospina Herrera</dc:creator>
  <cp:lastModifiedBy>Leydi Yohana Escudero Holguin</cp:lastModifiedBy>
  <cp:revision>5</cp:revision>
  <dcterms:created xsi:type="dcterms:W3CDTF">2018-02-23T14:29:20Z</dcterms:created>
  <dcterms:modified xsi:type="dcterms:W3CDTF">2018-03-07T14:02:53Z</dcterms:modified>
</cp:coreProperties>
</file>