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3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94660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1E678-C0D3-BAD5-689B-D543494BC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931626-2B19-F465-EA89-DCBD4DE64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1B94E-110B-1E32-2843-4A4C3BED1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2193C6-9B8A-F5E9-7728-AEDC81036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21A225-92A8-7F0A-2B54-290FBB57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354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39ACD-67EE-4041-BDEF-9F1E737D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AF1CC-3140-3438-951E-7705AF77F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2C9B69-4887-3931-3C2B-2B37B86A9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FFF5BB-7D09-27AE-1269-8D675E8B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740E3-6CDA-9D29-870E-2657F4FDF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595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E847994-9A1A-511D-49A8-D1267DD17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564D414-2C25-37C7-0ECD-2D5CCC324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73A4EB-9035-4BBE-C415-425747B9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7B667E-6B65-8962-4958-9AB77B02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1B69F-2D8A-47C5-2D54-A02EB619F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026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6F7852-34B3-8763-B48D-B088BFF6B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FEFEBE-6D29-504D-B0E6-6DD3F8A72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74495-A4A3-77CE-EA5B-447C3957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F2424A-7ADA-125B-13B1-009FFC8A7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D65742-1251-16CA-F40D-E6DC0BDE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969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E7F112-FCE3-FF3D-1220-1D92DFB8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7F4414-759F-8648-D512-06AAC06B4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63962D-642D-CF3F-0E94-62B154FC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660450-AD8C-FE16-F2BF-2DF3EDAE2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7EC053-4202-889B-0EA5-8A29352A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235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FE529-B329-EE3F-180C-F2ACDFF08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32BC6A-FAAF-DE4E-021D-AD459F3FAB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FC2AC48-6222-FCCD-3974-46C3CB601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9B065-6350-FB4E-214D-4DC882BF7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E3D3C3-6C04-277D-E776-FCFD8B2FD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3836DA-FA85-9BB7-9AA4-CBF290640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6068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0174A-496A-CEEF-6453-D4AF74CB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D86F32-5AA1-9983-82A6-03907A2A0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3A8C735-23AD-BF23-06DF-265FC60F1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C6786E-4D14-D1B0-A5A8-49A24A78F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E6B850-4146-5DFB-ED11-9626EA9A2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7939161-F697-0BB6-049A-AD65640BB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360165-AE78-64BC-A4E4-B3EDDB4B4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C4C57E-F31A-FBA2-B212-B01CF0C59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750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B9D185-E274-4D36-805C-8DF38B81C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92EEE-1458-685B-7861-AC90596EA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0491A7-2B95-7A9C-9D66-81A178561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91CB69-0FB8-970C-51E1-EE54D3A7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2230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3296EB-0E67-F0CC-D26B-98A7D829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319D54-C189-A093-BF90-1D35C6DF7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E98965-CA11-E751-57D9-D7DF1826F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88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D9DD74-321F-B648-A60E-27EFD04E6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E9EC67-60B0-CFF3-012F-586A7B868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150834-5119-B6D8-6A51-41703B80C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36CA6F-7909-2601-6634-C3FD48505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3BBFFA-338C-0319-DD19-043AF2FFA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F0DCB2E-F24E-9A93-8349-54E71CF1F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599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0040ED-E080-6F50-865C-73781593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D77C3A7-C9C3-2F87-9AC0-0FBD2B4C8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E8BA4F-F8E8-80A3-49C3-EB762056C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10CD02-8984-1363-6E55-51395808F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ECF9E8-7E1F-0F79-E523-9C96BADB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F72836-A87E-F984-5ADA-02C320DB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674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3C0BAF5-E3DD-A660-D5AB-3DF12209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767620-779D-A31B-AEA4-17DA8A8A1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B9A68E-0B52-C5ED-A10C-173B1E4843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7D29D6-D42E-4E74-BC0A-43B9701E22DF}" type="datetimeFigureOut">
              <a:rPr lang="es-CO" smtClean="0"/>
              <a:t>10/03/2025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16822B-C166-AD74-7CFC-664C13F0F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73817A-499E-4686-9F47-B79DA1B65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F71937-26BF-4014-B0E1-03A1B0407887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946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42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18A9C4-1F2F-734E-6EE5-D44983562E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027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3ACD5B-3DBA-AE36-47E5-3DCCD28B6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899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06E524-D517-672B-8C59-C05ECB3B5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208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605009A-DA47-BD2B-45D0-A33F56C10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727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A56BD-FE68-5D6A-E6B0-DE60C62E3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8000" dirty="0">
                <a:solidFill>
                  <a:schemeClr val="bg1"/>
                </a:solidFill>
                <a:latin typeface="Mazzard H" pitchFamily="50" charset="0"/>
              </a:rPr>
              <a:t>Título</a:t>
            </a:r>
            <a:endParaRPr lang="es-CO" sz="8000" dirty="0">
              <a:solidFill>
                <a:schemeClr val="bg1"/>
              </a:solidFill>
              <a:latin typeface="Mazzard H" pitchFamily="50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165C03-E8D5-EA9D-1EE1-2B87071007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>
                <a:solidFill>
                  <a:schemeClr val="bg1"/>
                </a:solidFill>
                <a:latin typeface="Nexa" panose="02000000000000000000" pitchFamily="50" charset="0"/>
              </a:rPr>
              <a:t>Subtítulo</a:t>
            </a:r>
            <a:endParaRPr lang="es-CO" dirty="0">
              <a:solidFill>
                <a:schemeClr val="bg1"/>
              </a:solidFill>
              <a:latin typeface="Nexa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285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CF54814-5B80-C280-707D-A8D0E5C8BBE0}"/>
              </a:ext>
            </a:extLst>
          </p:cNvPr>
          <p:cNvSpPr txBox="1"/>
          <p:nvPr/>
        </p:nvSpPr>
        <p:spPr>
          <a:xfrm>
            <a:off x="766996" y="1034321"/>
            <a:ext cx="71282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>
                <a:solidFill>
                  <a:srgbClr val="E1392E"/>
                </a:solidFill>
                <a:latin typeface="Mazzard H"/>
              </a:rPr>
              <a:t>Título (Tipografía: </a:t>
            </a:r>
            <a:r>
              <a:rPr lang="es-CO" sz="4400" b="1" dirty="0" err="1">
                <a:solidFill>
                  <a:srgbClr val="E1392E"/>
                </a:solidFill>
                <a:latin typeface="Mazzard H"/>
              </a:rPr>
              <a:t>Mazzard</a:t>
            </a:r>
            <a:r>
              <a:rPr lang="es-CO" sz="4400" b="1" dirty="0">
                <a:solidFill>
                  <a:srgbClr val="E1392E"/>
                </a:solidFill>
                <a:latin typeface="Mazzard H"/>
              </a:rPr>
              <a:t> H)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0B0B34-5E6E-033A-DAAD-2C5CC78F5A75}"/>
              </a:ext>
            </a:extLst>
          </p:cNvPr>
          <p:cNvSpPr txBox="1"/>
          <p:nvPr/>
        </p:nvSpPr>
        <p:spPr>
          <a:xfrm>
            <a:off x="766996" y="2103622"/>
            <a:ext cx="106580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000" dirty="0">
                <a:latin typeface="Nexa" panose="02000000000000000000"/>
              </a:rPr>
              <a:t>Párrafos (Tipografía: </a:t>
            </a:r>
            <a:r>
              <a:rPr lang="es-CO" sz="3000" dirty="0" err="1">
                <a:latin typeface="Nexa" panose="02000000000000000000"/>
              </a:rPr>
              <a:t>Nexa</a:t>
            </a:r>
            <a:r>
              <a:rPr lang="es-CO" sz="3000" dirty="0">
                <a:latin typeface="Nexa" panose="0200000000000000000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58757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186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744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38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93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2B1C0D-8A9A-838E-1190-CB1DCC117D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0858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77124D-61DD-1129-1163-8EAA2F33F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36965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15</Words>
  <Application>Microsoft Office PowerPoint</Application>
  <PresentationFormat>Widescreen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de Office</vt:lpstr>
      <vt:lpstr>PowerPoint Presentation</vt:lpstr>
      <vt:lpstr>Título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Melisa García Vega</dc:creator>
  <cp:lastModifiedBy>Sandra Milena Arias.</cp:lastModifiedBy>
  <cp:revision>6</cp:revision>
  <dcterms:created xsi:type="dcterms:W3CDTF">2025-02-21T20:35:06Z</dcterms:created>
  <dcterms:modified xsi:type="dcterms:W3CDTF">2025-03-10T19:43:54Z</dcterms:modified>
</cp:coreProperties>
</file>