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810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87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540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339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81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509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06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17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330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0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DF5C-300A-4EAD-B1AB-781B8FE64486}" type="datetimeFigureOut">
              <a:rPr lang="es-CO" smtClean="0"/>
              <a:t>26/01/2017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6E67F-304A-4BB9-B08F-C8A12E3773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32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11547" y="5607170"/>
            <a:ext cx="6892505" cy="681663"/>
          </a:xfrm>
        </p:spPr>
        <p:txBody>
          <a:bodyPr>
            <a:noAutofit/>
          </a:bodyPr>
          <a:lstStyle/>
          <a:p>
            <a:endParaRPr lang="es-CO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563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331110"/>
            <a:ext cx="7886700" cy="643806"/>
          </a:xfrm>
        </p:spPr>
        <p:txBody>
          <a:bodyPr>
            <a:normAutofit/>
          </a:bodyPr>
          <a:lstStyle/>
          <a:p>
            <a:pPr algn="ctr"/>
            <a:endParaRPr lang="es-CO" sz="2400" b="1" dirty="0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156603"/>
            <a:ext cx="7886700" cy="4020359"/>
          </a:xfrm>
        </p:spPr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381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Carta (216 x 279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PRUEBA DIAPOSITIVAS</dc:title>
  <dc:creator>Wilson Santana Higuita</dc:creator>
  <cp:lastModifiedBy>Natalia Maria Alvarez Ortiz</cp:lastModifiedBy>
  <cp:revision>3</cp:revision>
  <dcterms:created xsi:type="dcterms:W3CDTF">2017-01-19T14:41:53Z</dcterms:created>
  <dcterms:modified xsi:type="dcterms:W3CDTF">2017-01-26T17:05:19Z</dcterms:modified>
</cp:coreProperties>
</file>