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letter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810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87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540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339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281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509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069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7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30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30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DF5C-300A-4EAD-B1AB-781B8FE64486}" type="datetimeFigureOut">
              <a:rPr lang="es-CO" smtClean="0"/>
              <a:t>25/01/2017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E67F-304A-4BB9-B08F-C8A12E3773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3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11547" y="5607170"/>
            <a:ext cx="6892505" cy="681663"/>
          </a:xfrm>
        </p:spPr>
        <p:txBody>
          <a:bodyPr>
            <a:no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latin typeface="+mn-lt"/>
              </a:rPr>
              <a:t>TITULO DE PRUEBA DIAPOSITIVAS</a:t>
            </a:r>
            <a:endParaRPr lang="es-CO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3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31110"/>
            <a:ext cx="7886700" cy="643806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>
                <a:latin typeface="Calibri" panose="020F0502020204030204" pitchFamily="34" charset="0"/>
              </a:rPr>
              <a:t>TITULO INTERNO DE PRUEBA</a:t>
            </a:r>
            <a:endParaRPr lang="es-CO" sz="2400" b="1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156603"/>
            <a:ext cx="7886700" cy="402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¿Qué es </a:t>
            </a:r>
            <a:r>
              <a:rPr lang="es-CO" sz="2400" dirty="0" err="1"/>
              <a:t>Lorem</a:t>
            </a:r>
            <a:r>
              <a:rPr lang="es-CO" sz="2400" dirty="0"/>
              <a:t> </a:t>
            </a:r>
            <a:r>
              <a:rPr lang="es-CO" sz="2400" dirty="0" err="1"/>
              <a:t>Ipsum</a:t>
            </a:r>
            <a:r>
              <a:rPr lang="es-CO" sz="2400" dirty="0" smtClean="0"/>
              <a:t>?</a:t>
            </a:r>
          </a:p>
          <a:p>
            <a:pPr marL="0" indent="0">
              <a:buNone/>
            </a:pPr>
            <a:endParaRPr lang="es-CO" dirty="0"/>
          </a:p>
          <a:p>
            <a:pPr algn="just"/>
            <a:r>
              <a:rPr lang="es-CO" sz="1600" b="1" dirty="0" err="1"/>
              <a:t>Lorem</a:t>
            </a:r>
            <a:r>
              <a:rPr lang="es-CO" sz="1600" b="1" dirty="0"/>
              <a:t> </a:t>
            </a:r>
            <a:r>
              <a:rPr lang="es-CO" sz="1600" b="1" dirty="0" err="1"/>
              <a:t>Ipsum</a:t>
            </a:r>
            <a:r>
              <a:rPr lang="es-CO" sz="1600" dirty="0"/>
              <a:t> es simplemente el texto de relleno de las imprentas y archivos de texto. </a:t>
            </a:r>
            <a:r>
              <a:rPr lang="es-CO" sz="1600" dirty="0" err="1"/>
              <a:t>Lorem</a:t>
            </a:r>
            <a:r>
              <a:rPr lang="es-CO" sz="1600" dirty="0"/>
              <a:t> </a:t>
            </a:r>
            <a:r>
              <a:rPr lang="es-CO" sz="1600" dirty="0" err="1"/>
              <a:t>Ipsum</a:t>
            </a:r>
            <a:r>
              <a:rPr lang="es-CO" sz="1600" dirty="0"/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CO" sz="1600" dirty="0" err="1"/>
              <a:t>especimen</a:t>
            </a:r>
            <a:r>
              <a:rPr lang="es-CO" sz="1600" dirty="0"/>
              <a:t>. No sólo sobrevivió 500 años, sino que </a:t>
            </a:r>
            <a:r>
              <a:rPr lang="es-CO" sz="1600" dirty="0" smtClean="0"/>
              <a:t>también </a:t>
            </a:r>
            <a:r>
              <a:rPr lang="es-CO" sz="1600" dirty="0"/>
              <a:t>ingresó como texto de relleno en documentos electrónicos, quedando esencialmente igual al original. Fue popularizado en los 60s con la creación de las hojas "</a:t>
            </a:r>
            <a:r>
              <a:rPr lang="es-CO" sz="1600" dirty="0" err="1"/>
              <a:t>Letraset</a:t>
            </a:r>
            <a:r>
              <a:rPr lang="es-CO" sz="1600" dirty="0"/>
              <a:t>", las cuales </a:t>
            </a:r>
            <a:r>
              <a:rPr lang="es-CO" sz="1600" dirty="0" err="1"/>
              <a:t>contenian</a:t>
            </a:r>
            <a:r>
              <a:rPr lang="es-CO" sz="1600" dirty="0"/>
              <a:t> pasajes de </a:t>
            </a:r>
            <a:r>
              <a:rPr lang="es-CO" sz="1600" dirty="0" err="1"/>
              <a:t>Lorem</a:t>
            </a:r>
            <a:r>
              <a:rPr lang="es-CO" sz="1600" dirty="0"/>
              <a:t> </a:t>
            </a:r>
            <a:r>
              <a:rPr lang="es-CO" sz="1600" dirty="0" err="1"/>
              <a:t>Ipsum</a:t>
            </a:r>
            <a:r>
              <a:rPr lang="es-CO" sz="1600" dirty="0"/>
              <a:t>, y más recientemente con software de autoedición, como por ejemplo </a:t>
            </a:r>
            <a:r>
              <a:rPr lang="es-CO" sz="1600" dirty="0" err="1"/>
              <a:t>Aldus</a:t>
            </a:r>
            <a:r>
              <a:rPr lang="es-CO" sz="1600" dirty="0"/>
              <a:t> PageMaker, el cual incluye versiones de </a:t>
            </a:r>
            <a:r>
              <a:rPr lang="es-CO" sz="1600" dirty="0" err="1"/>
              <a:t>Lorem</a:t>
            </a:r>
            <a:r>
              <a:rPr lang="es-CO" sz="1600" dirty="0"/>
              <a:t> </a:t>
            </a:r>
            <a:r>
              <a:rPr lang="es-CO" sz="1600" dirty="0" err="1"/>
              <a:t>Ipsum</a:t>
            </a:r>
            <a:r>
              <a:rPr lang="es-CO" sz="1600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38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31110"/>
            <a:ext cx="7886700" cy="643806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>
                <a:latin typeface="Calibri" panose="020F0502020204030204" pitchFamily="34" charset="0"/>
              </a:rPr>
              <a:t>TITULO INTERNO DE PRUEBA 2</a:t>
            </a:r>
            <a:endParaRPr lang="es-CO" sz="2400" b="1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156603"/>
            <a:ext cx="4036656" cy="402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¿Qué es </a:t>
            </a:r>
            <a:r>
              <a:rPr lang="es-CO" sz="2400" dirty="0" err="1"/>
              <a:t>Lorem</a:t>
            </a:r>
            <a:r>
              <a:rPr lang="es-CO" sz="2400" dirty="0"/>
              <a:t> </a:t>
            </a:r>
            <a:r>
              <a:rPr lang="es-CO" sz="2400" dirty="0" err="1"/>
              <a:t>Ipsum</a:t>
            </a:r>
            <a:r>
              <a:rPr lang="es-CO" sz="2400" dirty="0" smtClean="0"/>
              <a:t>?</a:t>
            </a:r>
          </a:p>
          <a:p>
            <a:pPr marL="0" indent="0">
              <a:buNone/>
            </a:pPr>
            <a:endParaRPr lang="es-CO" sz="2400" dirty="0" smtClean="0"/>
          </a:p>
          <a:p>
            <a:pPr algn="just"/>
            <a:r>
              <a:rPr lang="es-CO" sz="1600" b="1" dirty="0" err="1" smtClean="0"/>
              <a:t>Lorem</a:t>
            </a:r>
            <a:r>
              <a:rPr lang="es-CO" sz="1600" b="1" dirty="0" smtClean="0"/>
              <a:t> </a:t>
            </a:r>
            <a:r>
              <a:rPr lang="es-CO" sz="1600" b="1" dirty="0" err="1"/>
              <a:t>Ipsum</a:t>
            </a:r>
            <a:r>
              <a:rPr lang="es-CO" sz="1600" dirty="0"/>
              <a:t> es simplemente el texto de relleno de las imprentas y archivos de texto. </a:t>
            </a:r>
            <a:r>
              <a:rPr lang="es-CO" sz="1600" dirty="0" err="1"/>
              <a:t>Lorem</a:t>
            </a:r>
            <a:r>
              <a:rPr lang="es-CO" sz="1600" dirty="0"/>
              <a:t> </a:t>
            </a:r>
            <a:r>
              <a:rPr lang="es-CO" sz="1600" dirty="0" err="1"/>
              <a:t>Ipsum</a:t>
            </a:r>
            <a:r>
              <a:rPr lang="es-CO" sz="1600" dirty="0"/>
              <a:t> ha sido el texto de relleno estándar de las industrias desde el año 1500, cuando un impresor (N. del T. persona que se dedica a la imprenta) desconocido usó una galería de textos y los mezcló de tal manera que logró hacer un libro de </a:t>
            </a:r>
            <a:r>
              <a:rPr lang="es-CO" sz="1600" dirty="0" smtClean="0"/>
              <a:t>textos espécimen.</a:t>
            </a:r>
          </a:p>
          <a:p>
            <a:pPr algn="just"/>
            <a:r>
              <a:rPr lang="es-CO" sz="1600" dirty="0"/>
              <a:t>D</a:t>
            </a:r>
            <a:r>
              <a:rPr lang="es-CO" sz="1600" dirty="0" smtClean="0"/>
              <a:t>esconocido </a:t>
            </a:r>
            <a:r>
              <a:rPr lang="es-CO" sz="1600" dirty="0"/>
              <a:t>usó una galería de textos y los mezcló de tal manera que logró hacer un libro de textos espécimen,</a:t>
            </a:r>
          </a:p>
          <a:p>
            <a:pPr algn="just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t="2833"/>
          <a:stretch/>
        </p:blipFill>
        <p:spPr>
          <a:xfrm>
            <a:off x="4889240" y="2267339"/>
            <a:ext cx="3626109" cy="37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4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29</Words>
  <Application>Microsoft Office PowerPoint</Application>
  <PresentationFormat>Carta (216 x 279 mm)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TITULO DE PRUEBA DIAPOSITIVAS</vt:lpstr>
      <vt:lpstr>TITULO INTERNO DE PRUEBA</vt:lpstr>
      <vt:lpstr>TITULO INTERNO DE PRUEBA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PRUEBA DIAPOSITIVAS</dc:title>
  <dc:creator>Wilson Santana Higuita</dc:creator>
  <cp:lastModifiedBy>Wilson Santana Higuita</cp:lastModifiedBy>
  <cp:revision>4</cp:revision>
  <dcterms:created xsi:type="dcterms:W3CDTF">2017-01-19T14:41:53Z</dcterms:created>
  <dcterms:modified xsi:type="dcterms:W3CDTF">2017-01-25T20:41:19Z</dcterms:modified>
</cp:coreProperties>
</file>